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5" r:id="rId2"/>
    <p:sldId id="266" r:id="rId3"/>
    <p:sldId id="267" r:id="rId4"/>
    <p:sldId id="268" r:id="rId5"/>
    <p:sldId id="26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5344" y="304800"/>
            <a:ext cx="6489267" cy="6456218"/>
          </a:xfrm>
        </p:spPr>
        <p:txBody>
          <a:bodyPr>
            <a:normAutofit/>
          </a:bodyPr>
          <a:lstStyle/>
          <a:p>
            <a:pPr algn="just" rtl="1"/>
            <a:r>
              <a:rPr lang="fa-IR" sz="2400" dirty="0">
                <a:cs typeface="B Nazanin" panose="00000400000000000000" pitchFamily="2" charset="-78"/>
              </a:rPr>
              <a:t>مغولان: پس از خوارزمشاهیان پس از مدتی ایران تحت کنترل چنگیز خان مغول بود و به قولی میتوان گفت که ایران به نابودی کشیده شد . </a:t>
            </a:r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endParaRPr lang="en-US" sz="2400" dirty="0" smtClean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r>
              <a:rPr lang="fa-IR" sz="2400" dirty="0">
                <a:cs typeface="B Nazanin" panose="00000400000000000000" pitchFamily="2" charset="-78"/>
              </a:rPr>
              <a:t>ایلخانان: ایلخانان نیز از دیگر حکومت های مغول بوده که با حکومت هلاکو آغاز شد . گفته میشود که مولانا در این دوره از تاریخ می زیسته است . این حکومت 79 سال به طول انجامید . پس از ایلخانان در جای جای ایران حکومت های کوچک دیگری هم دیده می شد که میتوان به : چوپانیان ، مظفریان ، سربداران ، جلایریان و دیگر حکومت های اینچنینی اشاره کرد .</a:t>
            </a:r>
            <a:endParaRPr lang="en-US" sz="2400" dirty="0">
              <a:cs typeface="B Nazanin" panose="00000400000000000000" pitchFamily="2" charset="-78"/>
            </a:endParaRPr>
          </a:p>
          <a:p>
            <a:pPr algn="just"/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1" y="2136573"/>
            <a:ext cx="4045459" cy="279267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825" y="60890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2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5636" y="341745"/>
            <a:ext cx="6008976" cy="6253019"/>
          </a:xfrm>
        </p:spPr>
        <p:txBody>
          <a:bodyPr>
            <a:noAutofit/>
          </a:bodyPr>
          <a:lstStyle/>
          <a:p>
            <a:pPr algn="just" rtl="1"/>
            <a:r>
              <a:rPr lang="fa-IR" sz="2400" dirty="0">
                <a:cs typeface="B Nazanin" panose="00000400000000000000" pitchFamily="2" charset="-78"/>
              </a:rPr>
              <a:t>تیموریان : تیموریان نیز رگ و ریشه از مغولان داشته اند . این حکومت با تیمور لنگ آغاز شد و تیمور از بستگان چنگیز بود . باید اشاره کنیم که حافظ شیرازی در این دوره از تاریخ زندگی می کرد . حکومت تیموریان 35 سال طول کشید و البته در این دوران حکومت هایی چون : قراقیونلوها ، آق قیونلوها و مرعشیان نیز تشکیل شده است</a:t>
            </a:r>
            <a:r>
              <a:rPr lang="fa-IR" sz="2400" dirty="0" smtClean="0">
                <a:cs typeface="B Nazanin" panose="00000400000000000000" pitchFamily="2" charset="-78"/>
              </a:rPr>
              <a:t>.</a:t>
            </a:r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 smtClean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r>
              <a:rPr lang="fa-IR" sz="2400" dirty="0">
                <a:cs typeface="B Nazanin" panose="00000400000000000000" pitchFamily="2" charset="-78"/>
              </a:rPr>
              <a:t>صفویان : حکومت صفویان توسط شاه اسماعیل صفوی آغاز ( پایتخت تبریز ) و از دیگر شاهان آن میتوان به شاه طهماسب اول ( پایتخت قزوین ) ، و از شاخص ترین پادشاهان این سلسله شاه عباس اول ( پایتخت اصفهان) اشاره کرد . در دوره صفویه برای اولین بار در تاریخ ایران مذهب شیعه بعنوان مذهب رسمی ایران معرفی شد . این سلسه بیش ار 200 سال بر ایران حکمرانی نمود .</a:t>
            </a:r>
            <a:endParaRPr lang="en-US" sz="2400" dirty="0">
              <a:cs typeface="B Nazanin" panose="00000400000000000000" pitchFamily="2" charset="-78"/>
            </a:endParaRPr>
          </a:p>
          <a:p>
            <a:pPr algn="just"/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65" y="4008582"/>
            <a:ext cx="3746338" cy="2586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82" y="1145308"/>
            <a:ext cx="3692821" cy="254923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6146" y="61883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8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054" y="665018"/>
            <a:ext cx="6461557" cy="5985164"/>
          </a:xfrm>
        </p:spPr>
        <p:txBody>
          <a:bodyPr>
            <a:normAutofit/>
          </a:bodyPr>
          <a:lstStyle/>
          <a:p>
            <a:pPr algn="just" rtl="1"/>
            <a:r>
              <a:rPr lang="fa-IR" sz="2400" dirty="0">
                <a:cs typeface="B Nazanin" panose="00000400000000000000" pitchFamily="2" charset="-78"/>
              </a:rPr>
              <a:t>افغانها : در دوره صفویه حکومت توسط افغان ها شکست خورد و برای مدتی حکومت ایران بدست افغانها افتاد . در واقع صفویان در نتیجه ی تهاجم افغان ها و تصرف اصفهان از صفحه تاریخ پاک شدند </a:t>
            </a:r>
            <a:r>
              <a:rPr lang="fa-IR" sz="2400" dirty="0" smtClean="0">
                <a:cs typeface="B Nazanin" panose="00000400000000000000" pitchFamily="2" charset="-78"/>
              </a:rPr>
              <a:t>.</a:t>
            </a:r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r>
              <a:rPr lang="fa-IR" sz="2400" dirty="0">
                <a:cs typeface="B Nazanin" panose="00000400000000000000" pitchFamily="2" charset="-78"/>
              </a:rPr>
              <a:t>افشاریه : در نهایت نادر شاه افشار توانست ایران را از افغانها باز پس گیرد و سلسه افشاریه را ایجاد کند .پایتخت حکومت افشاریه شهر مشهد بود و مدت 46 سال ادامه یافت . </a:t>
            </a:r>
            <a:endParaRPr lang="en-US" sz="2400" dirty="0">
              <a:cs typeface="B Nazanin" panose="00000400000000000000" pitchFamily="2" charset="-78"/>
            </a:endParaRPr>
          </a:p>
          <a:p>
            <a:pPr algn="just"/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7" y="3306619"/>
            <a:ext cx="3991231" cy="276167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4789" y="60682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436" y="334818"/>
            <a:ext cx="6212176" cy="6188363"/>
          </a:xfrm>
        </p:spPr>
        <p:txBody>
          <a:bodyPr>
            <a:normAutofit/>
          </a:bodyPr>
          <a:lstStyle/>
          <a:p>
            <a:pPr algn="just" rtl="1"/>
            <a:r>
              <a:rPr lang="fa-IR" sz="2400" dirty="0">
                <a:cs typeface="B Nazanin" panose="00000400000000000000" pitchFamily="2" charset="-78"/>
              </a:rPr>
              <a:t>زندیه : پس از حکومت افشاریه حکومت زندیه آغاز شد و پایتخت خود را شیراز معین نمود . این حکومت با کریم خان زند آغاز و با لطفعلی خان زند به پایان رسید دوره ی این حکومت 34 سال به طول انجامید . </a:t>
            </a:r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endParaRPr lang="en-US" sz="2400" dirty="0" smtClean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r>
              <a:rPr lang="fa-IR" sz="2400" dirty="0">
                <a:cs typeface="B Nazanin" panose="00000400000000000000" pitchFamily="2" charset="-78"/>
              </a:rPr>
              <a:t>قاجاریه : حکومت قاجاریه با آقا محمد خان آغاز شد و در دوران این حکومت ایران شاهد پادشاهانی چون فتحعلی شاه ، محمد شاه ، ناصرالدین شاه ، مظفرالدین شاه ، محمد علی شاه و در نهایت احمد شاه قاجار بوده است . دوره حکومت قاجار 129 سال بوده و پایتخت ایران در این دوره تهران بوده است .</a:t>
            </a:r>
            <a:endParaRPr lang="en-US" sz="2400" dirty="0">
              <a:cs typeface="B Nazanin" panose="00000400000000000000" pitchFamily="2" charset="-78"/>
            </a:endParaRPr>
          </a:p>
          <a:p>
            <a:pPr algn="just"/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3" y="198582"/>
            <a:ext cx="3135245" cy="3431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71" y="3703783"/>
            <a:ext cx="3480447" cy="292792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1412" y="59597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7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6182" y="240145"/>
            <a:ext cx="6378430" cy="6326910"/>
          </a:xfrm>
        </p:spPr>
        <p:txBody>
          <a:bodyPr>
            <a:normAutofit/>
          </a:bodyPr>
          <a:lstStyle/>
          <a:p>
            <a:pPr algn="just" rtl="1"/>
            <a:r>
              <a:rPr lang="fa-IR" sz="2400" dirty="0">
                <a:cs typeface="B Nazanin" panose="00000400000000000000" pitchFamily="2" charset="-78"/>
              </a:rPr>
              <a:t>پهلوی : در نهایت آخرین حکومت پادشاهی ایران حکومت پهلوی بود که با رضا شاه آغاز و با محمد رضا شاه به پایان رسید .مدت زمان حکومت پهلوی 50 سال بود </a:t>
            </a:r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endParaRPr lang="en-US" sz="2400" dirty="0" smtClean="0">
              <a:cs typeface="B Nazanin" panose="00000400000000000000" pitchFamily="2" charset="-78"/>
            </a:endParaRPr>
          </a:p>
          <a:p>
            <a:pPr algn="just" rtl="1"/>
            <a:endParaRPr lang="en-US" sz="24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400" dirty="0">
              <a:cs typeface="B Nazanin" panose="00000400000000000000" pitchFamily="2" charset="-78"/>
            </a:endParaRPr>
          </a:p>
          <a:p>
            <a:pPr algn="just" rtl="1"/>
            <a:r>
              <a:rPr lang="fa-IR" sz="2400" dirty="0">
                <a:cs typeface="B Nazanin" panose="00000400000000000000" pitchFamily="2" charset="-78"/>
              </a:rPr>
              <a:t>جمهوری اسلامی : بالاخره در بهمن ماه 1357 و در پی قیام مردم ایران به رهبری امام خمینی بساط 2500 سال حکومت های پادشاهی در ایران برچیده شد و نظام جدیدی با نام جمهوری اسلامی ایران تاسیس گردید . مردم ایران در فروردین 58 با شرکت در رفراندوم تاریخی خود با حضور حداکثری و با رای موافق 98 درصدی خود  به جمهوری اسلامی « بله » گفتند و در پی آن نظام جدید در ایران مستقر شد که پایه آن دستورات اسلام و رای مردم می باشد . </a:t>
            </a:r>
            <a:endParaRPr lang="en-US" sz="2400" dirty="0">
              <a:cs typeface="B Nazanin" panose="00000400000000000000" pitchFamily="2" charset="-78"/>
            </a:endParaRPr>
          </a:p>
          <a:p>
            <a:pPr algn="just"/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92" y="1566573"/>
            <a:ext cx="3931085" cy="419691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1412" y="61606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3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1347</TotalTime>
  <Words>535</Words>
  <Application>Microsoft Office PowerPoint</Application>
  <PresentationFormat>Widescreen</PresentationFormat>
  <Paragraphs>33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B Nazanin</vt:lpstr>
      <vt:lpstr>Century Gothic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Windows User</dc:creator>
  <cp:lastModifiedBy>Windows User</cp:lastModifiedBy>
  <cp:revision>43</cp:revision>
  <dcterms:created xsi:type="dcterms:W3CDTF">2020-03-26T14:50:04Z</dcterms:created>
  <dcterms:modified xsi:type="dcterms:W3CDTF">2020-03-31T10:22:44Z</dcterms:modified>
</cp:coreProperties>
</file>