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4" y="203200"/>
            <a:ext cx="6859586" cy="1330035"/>
          </a:xfrm>
        </p:spPr>
        <p:txBody>
          <a:bodyPr/>
          <a:lstStyle/>
          <a:p>
            <a:pPr algn="r" rtl="1"/>
            <a:r>
              <a:rPr lang="fa-IR" dirty="0" smtClean="0">
                <a:cs typeface="A Afsaneh" panose="02000700000000000000" pitchFamily="2" charset="-78"/>
              </a:rPr>
              <a:t>بسم الله الرحمن الرحیم</a:t>
            </a:r>
            <a:endParaRPr lang="en-US" dirty="0">
              <a:cs typeface="A Afsaneh" panose="020007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81213" y="1884218"/>
            <a:ext cx="8915399" cy="4442691"/>
          </a:xfrm>
        </p:spPr>
        <p:txBody>
          <a:bodyPr>
            <a:normAutofit/>
          </a:bodyPr>
          <a:lstStyle/>
          <a:p>
            <a:pPr algn="ctr" rtl="1"/>
            <a:endParaRPr lang="fa-IR" sz="4400" dirty="0" smtClean="0">
              <a:cs typeface="B Titr" panose="00000700000000000000" pitchFamily="2" charset="-78"/>
            </a:endParaRPr>
          </a:p>
          <a:p>
            <a:pPr algn="ctr" rtl="1"/>
            <a:r>
              <a:rPr lang="fa-IR" sz="4400" dirty="0" smtClean="0">
                <a:cs typeface="B Titr" panose="00000700000000000000" pitchFamily="2" charset="-78"/>
              </a:rPr>
              <a:t>هنر </a:t>
            </a:r>
            <a:r>
              <a:rPr lang="fa-IR" sz="4400" dirty="0">
                <a:cs typeface="B Titr" panose="00000700000000000000" pitchFamily="2" charset="-78"/>
              </a:rPr>
              <a:t>و تمدن </a:t>
            </a:r>
            <a:r>
              <a:rPr lang="fa-IR" sz="4400" dirty="0" smtClean="0">
                <a:cs typeface="B Titr" panose="00000700000000000000" pitchFamily="2" charset="-78"/>
              </a:rPr>
              <a:t>اسلامی</a:t>
            </a:r>
          </a:p>
          <a:p>
            <a:pPr algn="r"/>
            <a:endParaRPr lang="fa-IR" sz="4400" dirty="0">
              <a:cs typeface="B Titr" panose="00000700000000000000" pitchFamily="2" charset="-78"/>
            </a:endParaRPr>
          </a:p>
          <a:p>
            <a:pPr algn="r"/>
            <a:endParaRPr lang="en-US" sz="4400" dirty="0">
              <a:cs typeface="B Titr" panose="00000700000000000000" pitchFamily="2" charset="-78"/>
            </a:endParaRPr>
          </a:p>
          <a:p>
            <a:pPr algn="ctr" rtl="1"/>
            <a:r>
              <a:rPr lang="fa-IR" sz="2400" b="1" dirty="0">
                <a:cs typeface="B Nazanin" panose="00000400000000000000" pitchFamily="2" charset="-78"/>
              </a:rPr>
              <a:t>آموزشکده فنی و حرفه ای دختران نی </a:t>
            </a:r>
            <a:r>
              <a:rPr lang="fa-IR" sz="2400" b="1" dirty="0" smtClean="0">
                <a:cs typeface="B Nazanin" panose="00000400000000000000" pitchFamily="2" charset="-78"/>
              </a:rPr>
              <a:t>ریز</a:t>
            </a:r>
          </a:p>
          <a:p>
            <a:pPr algn="ctr" rtl="1"/>
            <a:r>
              <a:rPr lang="fa-IR" sz="1600" b="1" dirty="0" smtClean="0">
                <a:cs typeface="B Nazanin" panose="00000400000000000000" pitchFamily="2" charset="-78"/>
              </a:rPr>
              <a:t>بهمن 98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10994137" y="5864648"/>
            <a:ext cx="585394" cy="54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18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b="1" dirty="0">
                <a:cs typeface="B Titr" panose="00000700000000000000" pitchFamily="2" charset="-78"/>
              </a:rPr>
              <a:t>ظهور اسلام در ایران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rtl="1"/>
            <a:r>
              <a:rPr lang="fa-IR" sz="2400" dirty="0">
                <a:cs typeface="B Nazanin" panose="00000400000000000000" pitchFamily="2" charset="-78"/>
              </a:rPr>
              <a:t>حضرت رسول اکرم در سال 611 میلادی به پیامبری برگزیده شد و در سال 622 میلادی از مکه به مدینه هجرت کرد ( شروع تاریخ گذاری هجری ) . این سالها با سلطنت خسرو پرویر ساسانی مصادف بود . مبارزه اعراب برای فتح ایران حدود 20 سال طول کشید . </a:t>
            </a:r>
            <a:endParaRPr lang="en-US" sz="2400" dirty="0" smtClean="0">
              <a:cs typeface="B Nazanin" panose="00000400000000000000" pitchFamily="2" charset="-78"/>
            </a:endParaRPr>
          </a:p>
          <a:p>
            <a:pPr marL="0" indent="0" algn="just" rtl="1">
              <a:buNone/>
            </a:pPr>
            <a:endParaRPr lang="en-US" sz="2400" dirty="0">
              <a:cs typeface="B Nazanin" panose="00000400000000000000" pitchFamily="2" charset="-78"/>
            </a:endParaRPr>
          </a:p>
          <a:p>
            <a:pPr algn="just" rtl="1"/>
            <a:r>
              <a:rPr lang="fa-IR" sz="2400" dirty="0">
                <a:cs typeface="B Nazanin" panose="00000400000000000000" pitchFamily="2" charset="-78"/>
              </a:rPr>
              <a:t>هنر اسلامی یا هنرهای مسلمانان ، به بخشی از هنر اطلاق می شود که در جامعه مسلمانان و نه لزوما توسط مسلمانان رواج داشته است و شامل انواع متنوعی از هنر چون معماری ، خوشنویسی، نقاشی ، سرامیک و مانند آنها می شود . اصطلاح «اسلامی» نه تنها به مذهب ، بلکه به فرهنگ غنی و متنوع مردمانی که در سرزمینهایی که آیین اسلام در آن رواج دارد نیز اشاره میکند .</a:t>
            </a:r>
            <a:endParaRPr lang="en-US" sz="2400" dirty="0">
              <a:cs typeface="B Nazanin" panose="00000400000000000000" pitchFamily="2" charset="-78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94471" y="62922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6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b="1" dirty="0">
                <a:cs typeface="B Titr" panose="00000700000000000000" pitchFamily="2" charset="-78"/>
              </a:rPr>
              <a:t>هنرهای دوران اسلامی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7964" y="1496291"/>
            <a:ext cx="9786648" cy="4996873"/>
          </a:xfrm>
        </p:spPr>
        <p:txBody>
          <a:bodyPr>
            <a:noAutofit/>
          </a:bodyPr>
          <a:lstStyle/>
          <a:p>
            <a:pPr algn="just" rtl="1"/>
            <a:r>
              <a:rPr lang="fa-IR" sz="2400" dirty="0">
                <a:cs typeface="B Nazanin" panose="00000400000000000000" pitchFamily="2" charset="-78"/>
              </a:rPr>
              <a:t>بازنمایی تصویری موجودات زنده در قرآن به صراحت منع نشده ، با این وجود بسیاری از مسلمانان ترسیم </a:t>
            </a:r>
            <a:r>
              <a:rPr lang="fa-IR" sz="2400" dirty="0" smtClean="0">
                <a:cs typeface="B Nazanin" panose="00000400000000000000" pitchFamily="2" charset="-78"/>
              </a:rPr>
              <a:t> </a:t>
            </a:r>
            <a:r>
              <a:rPr lang="fa-IR" sz="2400" dirty="0">
                <a:cs typeface="B Nazanin" panose="00000400000000000000" pitchFamily="2" charset="-78"/>
              </a:rPr>
              <a:t>چهره ها و موجودات زنده را خطری به سوی بت پرستی به شمار می آوردند و گناه </a:t>
            </a:r>
            <a:r>
              <a:rPr lang="fa-IR" sz="2400" dirty="0" smtClean="0">
                <a:cs typeface="B Nazanin" panose="00000400000000000000" pitchFamily="2" charset="-78"/>
              </a:rPr>
              <a:t>می </a:t>
            </a:r>
            <a:r>
              <a:rPr lang="fa-IR" sz="2400" dirty="0">
                <a:cs typeface="B Nazanin" panose="00000400000000000000" pitchFamily="2" charset="-78"/>
              </a:rPr>
              <a:t>دانستند . بنابر این هنر اسلامی اغلب بر خلق زیبایی با نقوش انتزاعی و استفاده از حروف ، متمرکز بوده است .علاوه بر منع تصویر سازی چهره ، مفهوم و تصویر ذهنی خداوند به صورتی که در آیین هندو و مسیحیت رایج است در اسلام مرسوم نبود و این همه به علاوه دلایل اقلیمی ، اجتماعی ، فرهنگی و غیره موجب شد تا هنرمندان به اشکالی از هنر های انتزاعی مانند خوشنویسی ، نقوش هندسی یا اسلیمی و معماری توجه ویژه داشته باشند </a:t>
            </a:r>
            <a:r>
              <a:rPr lang="fa-IR" sz="2400" dirty="0" smtClean="0">
                <a:cs typeface="B Nazanin" panose="00000400000000000000" pitchFamily="2" charset="-78"/>
              </a:rPr>
              <a:t>.</a:t>
            </a:r>
            <a:endParaRPr lang="en-US" sz="2400" dirty="0" smtClean="0">
              <a:cs typeface="B Nazanin" panose="00000400000000000000" pitchFamily="2" charset="-78"/>
            </a:endParaRPr>
          </a:p>
          <a:p>
            <a:pPr algn="just" rtl="1"/>
            <a:endParaRPr lang="en-US" sz="2400" dirty="0">
              <a:cs typeface="B Nazanin" panose="00000400000000000000" pitchFamily="2" charset="-78"/>
            </a:endParaRPr>
          </a:p>
          <a:p>
            <a:pPr algn="just" rtl="1"/>
            <a:r>
              <a:rPr lang="fa-IR" sz="2400" dirty="0">
                <a:cs typeface="B Nazanin" panose="00000400000000000000" pitchFamily="2" charset="-78"/>
              </a:rPr>
              <a:t>در هنر اسلامی به عناصر تکرار شونده زیادی برمی خوریم مانند استفاده از طرح های هندسی یا ترسیمی غیر واقع گرایانه از گل و گیاه که به اسلیمی معروفند . نقوش اسلیمی در هنر اسلامی اغلب به عنوان نمادی از طبیعت بیکرانی بکار میرود که مخلوق خداست  </a:t>
            </a:r>
            <a:endParaRPr lang="en-US" sz="2400" dirty="0">
              <a:cs typeface="B Nazanin" panose="00000400000000000000" pitchFamily="2" charset="-78"/>
            </a:endParaRPr>
          </a:p>
          <a:p>
            <a:pPr algn="just"/>
            <a:endParaRPr lang="en-US" sz="2400" dirty="0">
              <a:cs typeface="B Nazanin" panose="00000400000000000000" pitchFamily="2" charset="-78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80436" y="60867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04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4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b="1" dirty="0">
                <a:cs typeface="B Titr" panose="00000700000000000000" pitchFamily="2" charset="-78"/>
              </a:rPr>
              <a:t>حکومت های ایران بعد از اسلام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3939" y="1524052"/>
            <a:ext cx="8915400" cy="3777622"/>
          </a:xfrm>
        </p:spPr>
        <p:txBody>
          <a:bodyPr>
            <a:normAutofit/>
          </a:bodyPr>
          <a:lstStyle/>
          <a:p>
            <a:pPr algn="r" rtl="1"/>
            <a:r>
              <a:rPr lang="fa-IR" sz="2400" dirty="0">
                <a:cs typeface="B Nazanin" panose="00000400000000000000" pitchFamily="2" charset="-78"/>
              </a:rPr>
              <a:t>بعد از حمله ی اعراب مسلمان به ایران و شکست امپراتوری وقت ( ساسانی ) ، حکومت اعراب و حکومت اسلامی در ایران آغاز شد . </a:t>
            </a:r>
            <a:endParaRPr lang="en-US" sz="2400" dirty="0">
              <a:cs typeface="B Nazanin" panose="00000400000000000000" pitchFamily="2" charset="-78"/>
            </a:endParaRPr>
          </a:p>
          <a:p>
            <a:pPr algn="r" rtl="1"/>
            <a:r>
              <a:rPr lang="fa-IR" sz="2400" dirty="0">
                <a:cs typeface="B Nazanin" panose="00000400000000000000" pitchFamily="2" charset="-78"/>
              </a:rPr>
              <a:t>حکومت های تشکیل شده در ایران از بعد از اسلام تا معاصر به ترتیب زیر است </a:t>
            </a:r>
            <a:r>
              <a:rPr lang="fa-IR" sz="2400" dirty="0" smtClean="0">
                <a:cs typeface="B Nazanin" panose="00000400000000000000" pitchFamily="2" charset="-78"/>
              </a:rPr>
              <a:t>:</a:t>
            </a:r>
            <a:endParaRPr lang="en-US" sz="2400" dirty="0">
              <a:cs typeface="B Nazanin" panose="00000400000000000000" pitchFamily="2" charset="-78"/>
            </a:endParaRPr>
          </a:p>
          <a:p>
            <a:pPr algn="r"/>
            <a:r>
              <a:rPr lang="fa-IR" sz="2400" b="1" dirty="0">
                <a:cs typeface="B Nazanin" panose="00000400000000000000" pitchFamily="2" charset="-78"/>
              </a:rPr>
              <a:t>امویان: </a:t>
            </a:r>
            <a:r>
              <a:rPr lang="fa-IR" sz="2400" dirty="0">
                <a:cs typeface="B Nazanin" panose="00000400000000000000" pitchFamily="2" charset="-78"/>
              </a:rPr>
              <a:t>اولین حکومت اسلامی در ایران  بعد از دوران خلفای راشدین ( عمر – عثمان – علی (ع) ) امویان بود که پایتخت خود را شهر دمشق گذاشتند . حکومت امویان در واقع حکومت معاویه و فرزندان او بود .</a:t>
            </a:r>
            <a:endParaRPr lang="en-US" sz="2400" dirty="0">
              <a:cs typeface="B Nazanin" panose="00000400000000000000" pitchFamily="2" charset="-78"/>
            </a:endParaRPr>
          </a:p>
          <a:p>
            <a:pPr marL="0" indent="0" algn="r">
              <a:buNone/>
            </a:pPr>
            <a:endParaRPr lang="en-US" sz="2400" dirty="0">
              <a:cs typeface="B Nazani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358" y="4315129"/>
            <a:ext cx="3970624" cy="2327648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13848" y="5953290"/>
            <a:ext cx="496651" cy="49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53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9782" y="498764"/>
            <a:ext cx="6784830" cy="6022109"/>
          </a:xfrm>
        </p:spPr>
        <p:txBody>
          <a:bodyPr>
            <a:noAutofit/>
          </a:bodyPr>
          <a:lstStyle/>
          <a:p>
            <a:pPr algn="just" rtl="1"/>
            <a:r>
              <a:rPr lang="fa-IR" sz="2400" b="1" dirty="0">
                <a:cs typeface="B Nazanin" panose="00000400000000000000" pitchFamily="2" charset="-78"/>
              </a:rPr>
              <a:t>عباسیان : </a:t>
            </a:r>
            <a:r>
              <a:rPr lang="en-US" sz="2400" b="1" dirty="0">
                <a:cs typeface="B Nazanin" panose="00000400000000000000" pitchFamily="2" charset="-78"/>
              </a:rPr>
              <a:t> </a:t>
            </a:r>
            <a:r>
              <a:rPr lang="fa-IR" sz="2400" dirty="0">
                <a:cs typeface="B Nazanin" panose="00000400000000000000" pitchFamily="2" charset="-78"/>
              </a:rPr>
              <a:t>پس </a:t>
            </a:r>
            <a:r>
              <a:rPr lang="fa-IR" sz="2400" dirty="0" smtClean="0">
                <a:cs typeface="B Nazanin" panose="00000400000000000000" pitchFamily="2" charset="-78"/>
              </a:rPr>
              <a:t>از ضعیف </a:t>
            </a:r>
            <a:r>
              <a:rPr lang="fa-IR" sz="2400" dirty="0">
                <a:cs typeface="B Nazanin" panose="00000400000000000000" pitchFamily="2" charset="-78"/>
              </a:rPr>
              <a:t>شدن امویان ، حکومت عباسیان در پی شورش سیاه جامگان ( ابومسلم خراسانی ) تاسیس شد و پایتخت خود را بغداد قرار دادند . عباسیان بیش از 500 سال حکومت</a:t>
            </a:r>
            <a:r>
              <a:rPr lang="en-US" sz="2400" dirty="0">
                <a:cs typeface="B Nazanin" panose="00000400000000000000" pitchFamily="2" charset="-78"/>
              </a:rPr>
              <a:t> </a:t>
            </a:r>
            <a:r>
              <a:rPr lang="fa-IR" sz="2400" dirty="0">
                <a:cs typeface="B Nazanin" panose="00000400000000000000" pitchFamily="2" charset="-78"/>
              </a:rPr>
              <a:t>کردند.</a:t>
            </a:r>
            <a:r>
              <a:rPr lang="en-US" sz="2400" dirty="0">
                <a:cs typeface="B Nazanin" panose="00000400000000000000" pitchFamily="2" charset="-78"/>
              </a:rPr>
              <a:t/>
            </a:r>
            <a:br>
              <a:rPr lang="en-US" sz="2400" dirty="0">
                <a:cs typeface="B Nazanin" panose="00000400000000000000" pitchFamily="2" charset="-78"/>
              </a:rPr>
            </a:br>
            <a:endParaRPr lang="fa-IR" sz="2400" dirty="0" smtClean="0">
              <a:cs typeface="B Nazanin" panose="00000400000000000000" pitchFamily="2" charset="-78"/>
            </a:endParaRPr>
          </a:p>
          <a:p>
            <a:pPr marL="0" indent="0" algn="just" rtl="1">
              <a:buNone/>
            </a:pPr>
            <a:endParaRPr lang="en-US" sz="2400" dirty="0" smtClean="0">
              <a:cs typeface="B Nazanin" panose="00000400000000000000" pitchFamily="2" charset="-78"/>
            </a:endParaRPr>
          </a:p>
          <a:p>
            <a:pPr marL="0" indent="0" algn="just" rtl="1">
              <a:buNone/>
            </a:pPr>
            <a:endParaRPr lang="en-US" sz="2400" dirty="0">
              <a:cs typeface="B Nazanin" panose="00000400000000000000" pitchFamily="2" charset="-78"/>
            </a:endParaRPr>
          </a:p>
          <a:p>
            <a:pPr marL="0" indent="0" algn="just" rtl="1">
              <a:buNone/>
            </a:pPr>
            <a:endParaRPr lang="en-US" sz="2400" dirty="0" smtClean="0">
              <a:cs typeface="B Nazanin" panose="00000400000000000000" pitchFamily="2" charset="-78"/>
            </a:endParaRPr>
          </a:p>
          <a:p>
            <a:pPr marL="0" indent="0" algn="just" rtl="1">
              <a:buNone/>
            </a:pPr>
            <a:endParaRPr lang="fa-IR" sz="2400" dirty="0" smtClean="0">
              <a:cs typeface="B Nazanin" panose="00000400000000000000" pitchFamily="2" charset="-78"/>
            </a:endParaRPr>
          </a:p>
          <a:p>
            <a:pPr algn="just" rtl="1"/>
            <a:r>
              <a:rPr lang="fa-IR" sz="2400" b="1" dirty="0">
                <a:cs typeface="B Nazanin" panose="00000400000000000000" pitchFamily="2" charset="-78"/>
              </a:rPr>
              <a:t>طاهریان: </a:t>
            </a:r>
            <a:r>
              <a:rPr lang="fa-IR" sz="2400" dirty="0">
                <a:cs typeface="B Nazanin" panose="00000400000000000000" pitchFamily="2" charset="-78"/>
              </a:rPr>
              <a:t>حکومت طاهریان اولین حکومت مستقل بعد از حمله ی اعراب بود . طاهر ذوالیمینین یکی از سرداران مامون عباسی موسس این حکومت بود .پایتخت طاهریان ، نیشابور بود و در زمان محمد بن طاهر توسط یعقوب لیث صفاری سرنگون شد .</a:t>
            </a:r>
            <a:endParaRPr lang="en-US" sz="2400" dirty="0">
              <a:cs typeface="B Nazanin" panose="00000400000000000000" pitchFamily="2" charset="-78"/>
            </a:endParaRPr>
          </a:p>
          <a:p>
            <a:pPr algn="just"/>
            <a:endParaRPr lang="en-US" sz="2400" dirty="0">
              <a:cs typeface="B Nazani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63" y="1293175"/>
            <a:ext cx="3943927" cy="23979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80" y="3906982"/>
            <a:ext cx="4064647" cy="2812472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98909" y="611447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24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2508" y="424873"/>
            <a:ext cx="6092103" cy="6142182"/>
          </a:xfrm>
        </p:spPr>
        <p:txBody>
          <a:bodyPr>
            <a:noAutofit/>
          </a:bodyPr>
          <a:lstStyle/>
          <a:p>
            <a:pPr algn="just" rtl="1"/>
            <a:r>
              <a:rPr lang="fa-IR" sz="2400" b="1" dirty="0">
                <a:cs typeface="B Nazanin" panose="00000400000000000000" pitchFamily="2" charset="-78"/>
              </a:rPr>
              <a:t>علویان:  </a:t>
            </a:r>
            <a:r>
              <a:rPr lang="fa-IR" sz="2400" dirty="0">
                <a:cs typeface="B Nazanin" panose="00000400000000000000" pitchFamily="2" charset="-78"/>
              </a:rPr>
              <a:t>از نسل امام حسن بوده و در طبرستان و دیلم حکومت خود را تشکیل دادند و آمل را پایتخت خود انتخاب کردند . در نهایت علویان به دست سامانیان نابود می شوند  این حکومت دارای دو پادشاه به نامهای داعی کبیر و ناصر کبیر بودند </a:t>
            </a:r>
            <a:r>
              <a:rPr lang="fa-IR" sz="2400" dirty="0" smtClean="0">
                <a:cs typeface="B Nazanin" panose="00000400000000000000" pitchFamily="2" charset="-78"/>
              </a:rPr>
              <a:t>.</a:t>
            </a:r>
            <a:endParaRPr lang="en-US" sz="2400" dirty="0" smtClean="0">
              <a:cs typeface="B Nazanin" panose="00000400000000000000" pitchFamily="2" charset="-78"/>
            </a:endParaRPr>
          </a:p>
          <a:p>
            <a:pPr algn="just" rtl="1"/>
            <a:endParaRPr lang="en-US" sz="2400" dirty="0">
              <a:cs typeface="B Nazanin" panose="00000400000000000000" pitchFamily="2" charset="-78"/>
            </a:endParaRPr>
          </a:p>
          <a:p>
            <a:pPr marL="0" indent="0" algn="just" rtl="1">
              <a:buNone/>
            </a:pPr>
            <a:endParaRPr lang="en-US" sz="2400" dirty="0" smtClean="0">
              <a:cs typeface="B Nazanin" panose="00000400000000000000" pitchFamily="2" charset="-78"/>
            </a:endParaRPr>
          </a:p>
          <a:p>
            <a:pPr algn="just" rtl="1"/>
            <a:endParaRPr lang="en-US" sz="2400" dirty="0">
              <a:cs typeface="B Nazanin" panose="00000400000000000000" pitchFamily="2" charset="-78"/>
            </a:endParaRPr>
          </a:p>
          <a:p>
            <a:pPr marL="0" indent="0" algn="just" rtl="1">
              <a:buNone/>
            </a:pPr>
            <a:endParaRPr lang="en-US" sz="2400" dirty="0">
              <a:cs typeface="B Nazanin" panose="00000400000000000000" pitchFamily="2" charset="-78"/>
            </a:endParaRPr>
          </a:p>
          <a:p>
            <a:pPr algn="just" rtl="1"/>
            <a:endParaRPr lang="en-US" sz="2400" dirty="0">
              <a:cs typeface="B Nazanin" panose="00000400000000000000" pitchFamily="2" charset="-78"/>
            </a:endParaRPr>
          </a:p>
          <a:p>
            <a:pPr algn="just" rtl="1"/>
            <a:r>
              <a:rPr lang="fa-IR" sz="2400" b="1" dirty="0">
                <a:cs typeface="B Nazanin" panose="00000400000000000000" pitchFamily="2" charset="-78"/>
              </a:rPr>
              <a:t>صفاریان :  </a:t>
            </a:r>
            <a:r>
              <a:rPr lang="fa-IR" sz="2400" dirty="0">
                <a:cs typeface="B Nazanin" panose="00000400000000000000" pitchFamily="2" charset="-78"/>
              </a:rPr>
              <a:t>یعقوب لیث ، پس از شکست طاهریان ، حکومت صفاریان را تشکیل داد . این حکومت توسط امیران سامانی به پایان رسید و حدود 134 سال ادامه یافت .</a:t>
            </a:r>
            <a:endParaRPr lang="en-US" sz="2400" dirty="0">
              <a:cs typeface="B Nazanin" panose="00000400000000000000" pitchFamily="2" charset="-78"/>
            </a:endParaRPr>
          </a:p>
          <a:p>
            <a:pPr algn="just"/>
            <a:endParaRPr lang="en-US" sz="2400" dirty="0">
              <a:cs typeface="B Nazani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19" y="3676072"/>
            <a:ext cx="3752966" cy="25968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40" y="628073"/>
            <a:ext cx="4463123" cy="205954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98211" y="6272882"/>
            <a:ext cx="406400" cy="34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16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5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5854" y="129309"/>
            <a:ext cx="5648757" cy="6650182"/>
          </a:xfrm>
        </p:spPr>
        <p:txBody>
          <a:bodyPr>
            <a:normAutofit/>
          </a:bodyPr>
          <a:lstStyle/>
          <a:p>
            <a:pPr algn="just" rtl="1"/>
            <a:r>
              <a:rPr lang="fa-IR" sz="2400" dirty="0">
                <a:cs typeface="B Nazanin" panose="00000400000000000000" pitchFamily="2" charset="-78"/>
              </a:rPr>
              <a:t>سامانیان : سامانیان پس از شکست صفاریان حکومتشان آغاز شد و 124 سال حکومت کردند . پایتخت ایشان شهر بخارا بوده و بزرگانی چون ، ابوعلی سینا و ابوریحان بیرونی در دوره ی سامانیان می زیستند. </a:t>
            </a:r>
            <a:endParaRPr lang="en-US" sz="2400" dirty="0" smtClean="0">
              <a:cs typeface="B Nazanin" panose="00000400000000000000" pitchFamily="2" charset="-78"/>
            </a:endParaRPr>
          </a:p>
          <a:p>
            <a:pPr marL="0" indent="0" algn="just" rtl="1">
              <a:buNone/>
            </a:pPr>
            <a:endParaRPr lang="en-US" sz="2400" dirty="0">
              <a:cs typeface="B Nazanin" panose="00000400000000000000" pitchFamily="2" charset="-78"/>
            </a:endParaRPr>
          </a:p>
          <a:p>
            <a:pPr algn="just" rtl="1"/>
            <a:endParaRPr lang="en-US" sz="2400" dirty="0" smtClean="0">
              <a:cs typeface="B Nazanin" panose="00000400000000000000" pitchFamily="2" charset="-78"/>
            </a:endParaRPr>
          </a:p>
          <a:p>
            <a:pPr algn="just" rtl="1"/>
            <a:endParaRPr lang="en-US" sz="2400" dirty="0">
              <a:cs typeface="B Nazanin" panose="00000400000000000000" pitchFamily="2" charset="-78"/>
            </a:endParaRPr>
          </a:p>
          <a:p>
            <a:pPr algn="just" rtl="1"/>
            <a:endParaRPr lang="en-US" sz="2400" dirty="0" smtClean="0">
              <a:cs typeface="B Nazanin" panose="00000400000000000000" pitchFamily="2" charset="-78"/>
            </a:endParaRPr>
          </a:p>
          <a:p>
            <a:pPr algn="just" rtl="1"/>
            <a:endParaRPr lang="en-US" sz="2400" dirty="0">
              <a:cs typeface="B Nazanin" panose="00000400000000000000" pitchFamily="2" charset="-78"/>
            </a:endParaRPr>
          </a:p>
          <a:p>
            <a:pPr marL="0" indent="0" algn="just" rtl="1">
              <a:buNone/>
            </a:pPr>
            <a:endParaRPr lang="en-US" sz="2400" dirty="0">
              <a:cs typeface="B Nazanin" panose="00000400000000000000" pitchFamily="2" charset="-78"/>
            </a:endParaRPr>
          </a:p>
          <a:p>
            <a:pPr algn="just" rtl="1"/>
            <a:r>
              <a:rPr lang="fa-IR" sz="2400" dirty="0">
                <a:cs typeface="B Nazanin" panose="00000400000000000000" pitchFamily="2" charset="-78"/>
              </a:rPr>
              <a:t>آل زیار : آل زیار یا زیاریان در مناطق گیلان حکومت می کردند و مرداویج بن زیار بنیانگذار آن بود حکومت زیاریان هم در نهایت در دوران حکومت گیلان شاه به پایان رسید .</a:t>
            </a:r>
            <a:endParaRPr lang="en-US" sz="2400" dirty="0">
              <a:cs typeface="B Nazanin" panose="00000400000000000000" pitchFamily="2" charset="-78"/>
            </a:endParaRPr>
          </a:p>
          <a:p>
            <a:pPr algn="just"/>
            <a:endParaRPr lang="en-US" sz="2400" dirty="0">
              <a:cs typeface="B Nazani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445" y="1417901"/>
            <a:ext cx="2992409" cy="2332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444" y="4082255"/>
            <a:ext cx="2992409" cy="2070554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01411" y="6218382"/>
            <a:ext cx="406400" cy="39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6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4582" y="240144"/>
            <a:ext cx="6470794" cy="6474691"/>
          </a:xfrm>
        </p:spPr>
        <p:txBody>
          <a:bodyPr>
            <a:normAutofit lnSpcReduction="10000"/>
          </a:bodyPr>
          <a:lstStyle/>
          <a:p>
            <a:pPr algn="just" rtl="1"/>
            <a:r>
              <a:rPr lang="fa-IR" sz="2400" dirty="0">
                <a:cs typeface="B Nazanin" panose="00000400000000000000" pitchFamily="2" charset="-78"/>
              </a:rPr>
              <a:t>آل بویه : این حکومت در واقع استقلال طلبانی بودند که پس از ورود اعراب برای برگشت به ایران قبل و بدست آوردن عزت ایرانی حکومت های مستقل را تشکیل دادند . این حکومت توسط عماد الدوله علی آغاز شد و در دوران ملک رحیم به پایان رسید . در این میان عضد الدوله از حاکمانی بود که در عمران و آبادانی کشور نقش شناخته شده تر از بقیه حاکمان را دارد </a:t>
            </a:r>
            <a:r>
              <a:rPr lang="fa-IR" sz="2400" dirty="0" smtClean="0">
                <a:cs typeface="B Nazanin" panose="00000400000000000000" pitchFamily="2" charset="-78"/>
              </a:rPr>
              <a:t>.</a:t>
            </a:r>
            <a:endParaRPr lang="en-US" sz="2400" dirty="0" smtClean="0">
              <a:cs typeface="B Nazanin" panose="00000400000000000000" pitchFamily="2" charset="-78"/>
            </a:endParaRPr>
          </a:p>
          <a:p>
            <a:pPr algn="just" rtl="1"/>
            <a:endParaRPr lang="en-US" sz="2400" dirty="0">
              <a:cs typeface="B Nazanin" panose="00000400000000000000" pitchFamily="2" charset="-78"/>
            </a:endParaRPr>
          </a:p>
          <a:p>
            <a:pPr algn="just" rtl="1"/>
            <a:endParaRPr lang="en-US" sz="2400" dirty="0" smtClean="0">
              <a:cs typeface="B Nazanin" panose="00000400000000000000" pitchFamily="2" charset="-78"/>
            </a:endParaRPr>
          </a:p>
          <a:p>
            <a:pPr algn="just" rtl="1"/>
            <a:endParaRPr lang="en-US" sz="2400" dirty="0">
              <a:cs typeface="B Nazanin" panose="00000400000000000000" pitchFamily="2" charset="-78"/>
            </a:endParaRPr>
          </a:p>
          <a:p>
            <a:pPr marL="0" indent="0" algn="just" rtl="1">
              <a:buNone/>
            </a:pPr>
            <a:endParaRPr lang="en-US" sz="2400" dirty="0">
              <a:cs typeface="B Nazanin" panose="00000400000000000000" pitchFamily="2" charset="-78"/>
            </a:endParaRPr>
          </a:p>
          <a:p>
            <a:pPr algn="just" rtl="1"/>
            <a:r>
              <a:rPr lang="fa-IR" sz="2400" dirty="0">
                <a:cs typeface="B Nazanin" panose="00000400000000000000" pitchFamily="2" charset="-78"/>
              </a:rPr>
              <a:t>غزنویان : حکومتی قدرتمند بودند که از افغانستان شکل گرفت . این حکومت مسلمان نیز توانست هندوستان را فتح کند . حکومت غزنویان با آلپتکین شروع و با خسرو ملک به پایان رسید . البته حاکمانی چون سلطان محمود غزنوی و سلطان مسعود نیز در این دوران حکومت کردند . باید اشاره کنیم که فردوسی شاعر بزرگ نیز در دوران غزنویان می زیسته است .</a:t>
            </a:r>
            <a:endParaRPr lang="en-US" sz="2400" dirty="0">
              <a:cs typeface="B Nazanin" panose="00000400000000000000" pitchFamily="2" charset="-78"/>
            </a:endParaRPr>
          </a:p>
          <a:p>
            <a:pPr algn="just"/>
            <a:endParaRPr lang="en-US" sz="2400" dirty="0">
              <a:cs typeface="B Nazani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527" y="1121760"/>
            <a:ext cx="3519054" cy="24292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527" y="4168623"/>
            <a:ext cx="3519056" cy="242928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6763" y="61915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14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6254" y="221673"/>
            <a:ext cx="6258357" cy="6465454"/>
          </a:xfrm>
        </p:spPr>
        <p:txBody>
          <a:bodyPr>
            <a:normAutofit/>
          </a:bodyPr>
          <a:lstStyle/>
          <a:p>
            <a:pPr algn="just" rtl="1"/>
            <a:r>
              <a:rPr lang="fa-IR" sz="2400" dirty="0">
                <a:cs typeface="B Nazanin" panose="00000400000000000000" pitchFamily="2" charset="-78"/>
              </a:rPr>
              <a:t>سلجوقیان :  حکومت سلجوقیان با حکومت طغرل آغاز شد و پس از آن شاهان دیگر . سلجوقیان با پیروزی بر غزنویان حکومت خود را تاسیس کردند و به یاری وزرای بزرگ قدرت خود را تثبیت نمودند . اما در نهایت توسط خوارزمشاهیان منسوخ شدند </a:t>
            </a:r>
            <a:r>
              <a:rPr lang="fa-IR" sz="2400" dirty="0" smtClean="0">
                <a:cs typeface="B Nazanin" panose="00000400000000000000" pitchFamily="2" charset="-78"/>
              </a:rPr>
              <a:t>.</a:t>
            </a:r>
            <a:endParaRPr lang="en-US" sz="2400" dirty="0" smtClean="0">
              <a:cs typeface="B Nazanin" panose="00000400000000000000" pitchFamily="2" charset="-78"/>
            </a:endParaRPr>
          </a:p>
          <a:p>
            <a:pPr algn="just" rtl="1"/>
            <a:endParaRPr lang="en-US" sz="2400" dirty="0">
              <a:cs typeface="B Nazanin" panose="00000400000000000000" pitchFamily="2" charset="-78"/>
            </a:endParaRPr>
          </a:p>
          <a:p>
            <a:pPr algn="just" rtl="1"/>
            <a:endParaRPr lang="en-US" sz="2400" dirty="0" smtClean="0">
              <a:cs typeface="B Nazanin" panose="00000400000000000000" pitchFamily="2" charset="-78"/>
            </a:endParaRPr>
          </a:p>
          <a:p>
            <a:pPr algn="just" rtl="1"/>
            <a:endParaRPr lang="en-US" sz="2400" dirty="0">
              <a:cs typeface="B Nazanin" panose="00000400000000000000" pitchFamily="2" charset="-78"/>
            </a:endParaRPr>
          </a:p>
          <a:p>
            <a:pPr marL="0" indent="0" algn="just" rtl="1">
              <a:buNone/>
            </a:pPr>
            <a:endParaRPr lang="en-US" sz="2400" dirty="0">
              <a:cs typeface="B Nazanin" panose="00000400000000000000" pitchFamily="2" charset="-78"/>
            </a:endParaRPr>
          </a:p>
          <a:p>
            <a:pPr marL="0" indent="0" algn="just" rtl="1">
              <a:buNone/>
            </a:pPr>
            <a:endParaRPr lang="en-US" sz="2400" dirty="0">
              <a:cs typeface="B Nazanin" panose="00000400000000000000" pitchFamily="2" charset="-78"/>
            </a:endParaRPr>
          </a:p>
          <a:p>
            <a:pPr algn="just" rtl="1"/>
            <a:r>
              <a:rPr lang="fa-IR" sz="2400" dirty="0">
                <a:cs typeface="B Nazanin" panose="00000400000000000000" pitchFamily="2" charset="-78"/>
              </a:rPr>
              <a:t>خوارزمشاهیان : 154 سال حکومت کردند و پایتخت خود را نیشابور انتخاب کردند . نظامی گنجوی و عطار نیشابوری در دوران خوارزمشاهیان زندگی می کردند . حکومت ایشان در نهایت توسط مغولان پایان یافت .</a:t>
            </a:r>
            <a:endParaRPr lang="en-US" sz="2400" dirty="0">
              <a:cs typeface="B Nazanin" panose="00000400000000000000" pitchFamily="2" charset="-78"/>
            </a:endParaRPr>
          </a:p>
          <a:p>
            <a:pPr algn="just"/>
            <a:endParaRPr lang="en-US" sz="2400" dirty="0">
              <a:cs typeface="B Nazani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971" y="1385454"/>
            <a:ext cx="3606649" cy="24845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36" y="4299429"/>
            <a:ext cx="3607007" cy="2489998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01411" y="609830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56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1348</TotalTime>
  <Words>815</Words>
  <Application>Microsoft Office PowerPoint</Application>
  <PresentationFormat>Widescreen</PresentationFormat>
  <Paragraphs>53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 Afsaneh</vt:lpstr>
      <vt:lpstr>Arial</vt:lpstr>
      <vt:lpstr>B Nazanin</vt:lpstr>
      <vt:lpstr>B Titr</vt:lpstr>
      <vt:lpstr>Century Gothic</vt:lpstr>
      <vt:lpstr>Wingdings 3</vt:lpstr>
      <vt:lpstr>Wisp</vt:lpstr>
      <vt:lpstr>بسم الله الرحمن الرحیم</vt:lpstr>
      <vt:lpstr>ظهور اسلام در ایران </vt:lpstr>
      <vt:lpstr>هنرهای دوران اسلامی  </vt:lpstr>
      <vt:lpstr>حکومت های ایران بعد از اسلام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بسم الله الرحمن الرحیم</dc:title>
  <dc:creator>Windows User</dc:creator>
  <cp:lastModifiedBy>Windows User</cp:lastModifiedBy>
  <cp:revision>43</cp:revision>
  <dcterms:created xsi:type="dcterms:W3CDTF">2020-03-26T14:50:04Z</dcterms:created>
  <dcterms:modified xsi:type="dcterms:W3CDTF">2020-03-28T09:08:58Z</dcterms:modified>
</cp:coreProperties>
</file>